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084831"/>
            <a:ext cx="58959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2084831"/>
            <a:ext cx="680085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084831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coefficienten transferfunctie vijfde orde Butterworth laagdoorlaatfilter (1 MHz)</a:t>
            </a:r>
            <a:endParaRPr sz="25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Vergelijking banddoorlaatfilter en opeenvolging laagdoorlaat- en hoogdoorlaatfilter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Vergelijking 7de orde banddoorlaatfilter en opeenvolging laagdoorlaat- en hoogdoorlaatfilter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64" y="1179576"/>
            <a:ext cx="50148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15" y="1179576"/>
            <a:ext cx="511516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084831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